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359" r:id="rId2"/>
  </p:sldMasterIdLst>
  <p:notesMasterIdLst>
    <p:notesMasterId r:id="rId4"/>
  </p:notesMasterIdLst>
  <p:sldIdLst>
    <p:sldId id="331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Ibrahim Al Sayed" initials="SIAS" lastIdx="1" clrIdx="0">
    <p:extLst>
      <p:ext uri="{19B8F6BF-5375-455C-9EA6-DF929625EA0E}">
        <p15:presenceInfo xmlns:p15="http://schemas.microsoft.com/office/powerpoint/2012/main" userId="S-1-5-21-2144601217-2052088531-1167483509-86154" providerId="AD"/>
      </p:ext>
    </p:extLst>
  </p:cmAuthor>
  <p:cmAuthor id="2" name="Andreas Goldau" initials="AG" lastIdx="2" clrIdx="1">
    <p:extLst>
      <p:ext uri="{19B8F6BF-5375-455C-9EA6-DF929625EA0E}">
        <p15:presenceInfo xmlns:p15="http://schemas.microsoft.com/office/powerpoint/2012/main" userId="S-1-5-21-2144601217-2052088531-1167483509-64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02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82114498268024"/>
          <c:y val="0.20274053576053816"/>
          <c:w val="0.57468035890577285"/>
          <c:h val="0.588005573951060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1-05E6-4516-B0E7-6D848965CB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3-05E6-4516-B0E7-6D848965CB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5-05E6-4516-B0E7-6D848965CB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7-05E6-4516-B0E7-6D848965CB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9-05E6-4516-B0E7-6D848965CB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B-05E6-4516-B0E7-6D848965CB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D-05E6-4516-B0E7-6D848965CBC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0F-05E6-4516-B0E7-6D848965CBC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9525">
                <a:noFill/>
              </a:ln>
            </c:spPr>
            <c:extLst>
              <c:ext xmlns:c16="http://schemas.microsoft.com/office/drawing/2014/chart" uri="{C3380CC4-5D6E-409C-BE32-E72D297353CC}">
                <c16:uniqueId val="{00000011-05E6-4516-B0E7-6D848965CBC0}"/>
              </c:ext>
            </c:extLst>
          </c:dPt>
          <c:dLbls>
            <c:dLbl>
              <c:idx val="0"/>
              <c:layout>
                <c:manualLayout>
                  <c:x val="0.19350000000000001"/>
                  <c:y val="6.25E-2"/>
                </c:manualLayout>
              </c:layout>
              <c:tx>
                <c:rich>
                  <a:bodyPr/>
                  <a:lstStyle/>
                  <a:p>
                    <a:fld id="{ABC2FD51-6C4C-40B3-94A5-59086E96A4AB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E4180992-3205-440E-BC8F-FE8B1D66C5B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E6-4516-B0E7-6D848965CBC0}"/>
                </c:ext>
              </c:extLst>
            </c:dLbl>
            <c:dLbl>
              <c:idx val="1"/>
              <c:layout>
                <c:manualLayout>
                  <c:x val="-0.20378617916952713"/>
                  <c:y val="2.4232713432118302E-2"/>
                </c:manualLayout>
              </c:layout>
              <c:tx>
                <c:rich>
                  <a:bodyPr/>
                  <a:lstStyle/>
                  <a:p>
                    <a:fld id="{B25EDD62-C838-42F0-8E73-80913CE4C61B}" type="CATEGORYNAME">
                      <a:rPr lang="en-US" smtClean="0"/>
                      <a:pPr/>
                      <a:t>[CATEGORY NAME]</a:t>
                    </a:fld>
                    <a:fld id="{81E97C8D-CFAE-4AFE-97E6-5798EF9CFA9D}" type="VALUE">
                      <a:rPr lang="en-US" baseline="0" smtClean="0"/>
                      <a:pPr/>
                      <a:t>[VALUE]</a:t>
                    </a:fld>
                    <a:endParaRPr lang="en-GB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26350360507"/>
                      <c:h val="0.230110305772842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E6-4516-B0E7-6D848965CBC0}"/>
                </c:ext>
              </c:extLst>
            </c:dLbl>
            <c:dLbl>
              <c:idx val="2"/>
              <c:layout>
                <c:manualLayout>
                  <c:x val="-3.8043021231840737E-2"/>
                  <c:y val="-0.198368832549564"/>
                </c:manualLayout>
              </c:layout>
              <c:tx>
                <c:rich>
                  <a:bodyPr/>
                  <a:lstStyle/>
                  <a:p>
                    <a:fld id="{5AEBFE0A-8E91-43BC-92D6-D1BF36E0A28E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5E6-4516-B0E7-6D848965CBC0}"/>
                </c:ext>
              </c:extLst>
            </c:dLbl>
            <c:dLbl>
              <c:idx val="3"/>
              <c:layout>
                <c:manualLayout>
                  <c:x val="-6.6750000000000004E-2"/>
                  <c:y val="1.82499999999999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E6-4516-B0E7-6D848965CBC0}"/>
                </c:ext>
              </c:extLst>
            </c:dLbl>
            <c:dLbl>
              <c:idx val="4"/>
              <c:layout>
                <c:manualLayout>
                  <c:x val="-6.9750000000000006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E6-4516-B0E7-6D848965CBC0}"/>
                </c:ext>
              </c:extLst>
            </c:dLbl>
            <c:dLbl>
              <c:idx val="5"/>
              <c:layout>
                <c:manualLayout>
                  <c:x val="-5.1249999999999997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E6-4516-B0E7-6D848965CBC0}"/>
                </c:ext>
              </c:extLst>
            </c:dLbl>
            <c:dLbl>
              <c:idx val="6"/>
              <c:layout>
                <c:manualLayout>
                  <c:x val="-2.35E-2"/>
                  <c:y val="-2.8750000000000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E6-4516-B0E7-6D848965CBC0}"/>
                </c:ext>
              </c:extLst>
            </c:dLbl>
            <c:dLbl>
              <c:idx val="7"/>
              <c:layout>
                <c:manualLayout>
                  <c:x val="0"/>
                  <c:y val="-7.9750000000000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E6-4516-B0E7-6D848965CBC0}"/>
                </c:ext>
              </c:extLst>
            </c:dLbl>
            <c:dLbl>
              <c:idx val="8"/>
              <c:layout>
                <c:manualLayout>
                  <c:x val="0"/>
                  <c:y val="-9.09999999999999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E6-4516-B0E7-6D848965CBC0}"/>
                </c:ext>
              </c:extLst>
            </c:dLbl>
            <c:numFmt formatCode="0%" sourceLinked="0"/>
            <c:spPr>
              <a:noFill/>
              <a:ln w="9525">
                <a:noFill/>
              </a:ln>
            </c:spPr>
            <c:txPr>
              <a:bodyPr rot="0" vert="horz"/>
              <a:lstStyle/>
              <a:p>
                <a:pPr algn="ctr">
                  <a:defRPr lang="en-US" sz="1000" b="1" i="0" u="none" baseline="0">
                    <a:solidFill>
                      <a:srgbClr val="000000"/>
                    </a:solidFill>
                    <a:latin typeface="+mn-lt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Additional!$F$98:$F$100</c:f>
              <c:strCache>
                <c:ptCount val="3"/>
                <c:pt idx="0">
                  <c:v>Qatar</c:v>
                </c:pt>
                <c:pt idx="1">
                  <c:v>Indonesia </c:v>
                </c:pt>
                <c:pt idx="2">
                  <c:v>Others </c:v>
                </c:pt>
              </c:strCache>
            </c:strRef>
          </c:cat>
          <c:val>
            <c:numRef>
              <c:f>Additional!$G$98:$G$100</c:f>
              <c:numCache>
                <c:formatCode>0%</c:formatCode>
                <c:ptCount val="3"/>
                <c:pt idx="0">
                  <c:v>0.73681119915410997</c:v>
                </c:pt>
                <c:pt idx="1">
                  <c:v>0.19772910152843701</c:v>
                </c:pt>
                <c:pt idx="2">
                  <c:v>6.5459699317452505E-2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12-417C-4541-95D5-11129F615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9525">
          <a:noFill/>
        </a:ln>
      </c:spPr>
    </c:plotArea>
    <c:plotVisOnly val="1"/>
    <c:dispBlanksAs val="gap"/>
    <c:showDLblsOverMax val="1"/>
  </c:chart>
  <c:spPr>
    <a:solidFill>
      <a:schemeClr val="bg1"/>
    </a:solidFill>
    <a:ln w="9525">
      <a:noFill/>
      <a:prstDash val="solid"/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99999999999999E-2"/>
          <c:y val="0.2491096154365339"/>
          <c:w val="0.86387340867357632"/>
          <c:h val="0.63064026695648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'Group Results'!$F$174</c:f>
              <c:strCache>
                <c:ptCount val="1"/>
                <c:pt idx="0">
                  <c:v>Long Term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9525" cap="flat" cmpd="sng">
              <a:solidFill>
                <a:schemeClr val="bg1">
                  <a:alpha val="50000"/>
                </a:schemeClr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281-4126-AA74-6D9E6E7C507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281-4126-AA74-6D9E6E7C50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281-4126-AA74-6D9E6E7C507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9525" cap="flat" cmpd="sng">
                <a:solidFill>
                  <a:schemeClr val="bg1">
                    <a:alpha val="50000"/>
                  </a:schemeClr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3281-4126-AA74-6D9E6E7C507D}"/>
              </c:ext>
            </c:extLst>
          </c:dPt>
          <c:dLbls>
            <c:dLbl>
              <c:idx val="3"/>
              <c:spPr>
                <a:noFill/>
                <a:ln w="9525">
                  <a:noFill/>
                </a:ln>
              </c:spPr>
              <c:txPr>
                <a:bodyPr rot="0" vert="horz"/>
                <a:lstStyle/>
                <a:p>
                  <a:pPr algn="ctr">
                    <a:defRPr lang="en-US" sz="1000" b="1" i="0" u="none" baseline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281-4126-AA74-6D9E6E7C507D}"/>
                </c:ext>
              </c:extLst>
            </c:dLbl>
            <c:spPr>
              <a:noFill/>
              <a:ln w="9525">
                <a:noFill/>
              </a:ln>
            </c:spPr>
            <c:txPr>
              <a:bodyPr rot="0" vert="horz"/>
              <a:lstStyle/>
              <a:p>
                <a:pPr algn="ctr">
                  <a:defRPr lang="en-US" sz="1000" b="1" i="0" u="none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'Group Results'!$G$173:$J$173</c:f>
              <c:strCache>
                <c:ptCount val="4"/>
                <c:pt idx="0">
                  <c:v>9M-16</c:v>
                </c:pt>
                <c:pt idx="1">
                  <c:v>9M-17</c:v>
                </c:pt>
                <c:pt idx="2">
                  <c:v>9M-18</c:v>
                </c:pt>
                <c:pt idx="3">
                  <c:v>9M-19</c:v>
                </c:pt>
              </c:strCache>
            </c:strRef>
          </c:cat>
          <c:val>
            <c:numRef>
              <c:f>'Group Results'!$G$174:$J$174</c:f>
              <c:numCache>
                <c:formatCode>#,##0\ ;\(#,##0\)</c:formatCode>
                <c:ptCount val="4"/>
                <c:pt idx="0">
                  <c:v>38462.247872166998</c:v>
                </c:pt>
                <c:pt idx="1">
                  <c:v>37795.972531246</c:v>
                </c:pt>
                <c:pt idx="2">
                  <c:v>25789.424504027</c:v>
                </c:pt>
                <c:pt idx="3">
                  <c:v>26237.03306645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8-3875-4864-9727-8AC79388A3C4}"/>
            </c:ext>
          </c:extLst>
        </c:ser>
        <c:ser>
          <c:idx val="1"/>
          <c:order val="1"/>
          <c:tx>
            <c:strRef>
              <c:f>'Group Results'!$F$175</c:f>
              <c:strCache>
                <c:ptCount val="1"/>
                <c:pt idx="0">
                  <c:v>Short Term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281-4126-AA74-6D9E6E7C507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281-4126-AA74-6D9E6E7C50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3281-4126-AA74-6D9E6E7C507D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3281-4126-AA74-6D9E6E7C507D}"/>
              </c:ext>
            </c:extLst>
          </c:dPt>
          <c:dLbls>
            <c:spPr>
              <a:noFill/>
              <a:ln w="9525">
                <a:noFill/>
              </a:ln>
            </c:spPr>
            <c:txPr>
              <a:bodyPr rot="0" vert="horz"/>
              <a:lstStyle/>
              <a:p>
                <a:pPr algn="ctr">
                  <a:defRPr lang="en-US" sz="1000" b="1" u="none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'Group Results'!$G$173:$J$173</c:f>
              <c:strCache>
                <c:ptCount val="4"/>
                <c:pt idx="0">
                  <c:v>9M-16</c:v>
                </c:pt>
                <c:pt idx="1">
                  <c:v>9M-17</c:v>
                </c:pt>
                <c:pt idx="2">
                  <c:v>9M-18</c:v>
                </c:pt>
                <c:pt idx="3">
                  <c:v>9M-19</c:v>
                </c:pt>
              </c:strCache>
            </c:strRef>
          </c:cat>
          <c:val>
            <c:numRef>
              <c:f>'Group Results'!$G$175:$J$175</c:f>
              <c:numCache>
                <c:formatCode>#,##0\ ;\(#,##0\)</c:formatCode>
                <c:ptCount val="4"/>
                <c:pt idx="0">
                  <c:v>6883.9400815769995</c:v>
                </c:pt>
                <c:pt idx="1">
                  <c:v>2455.2935766420001</c:v>
                </c:pt>
                <c:pt idx="2">
                  <c:v>11692.938946548</c:v>
                </c:pt>
                <c:pt idx="3">
                  <c:v>5591.0203730579997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9-3875-4864-9727-8AC79388A3C4}"/>
            </c:ext>
          </c:extLst>
        </c:ser>
        <c:ser>
          <c:idx val="2"/>
          <c:order val="2"/>
          <c:tx>
            <c:strRef>
              <c:f>'Group Results'!$F$176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</c:spPr>
          <c:invertIfNegative val="0"/>
          <c:dLbls>
            <c:dLbl>
              <c:idx val="0"/>
              <c:tx>
                <c:rich>
                  <a:bodyPr rot="0" vert="horz"/>
                  <a:lstStyle/>
                  <a:p>
                    <a:pPr algn="ctr">
                      <a:defRPr/>
                    </a:pPr>
                    <a:fld id="{68FAB8EF-447C-4EDB-A78E-A10B73094658}" type="VALUE">
                      <a:rPr lang="en-US" b="1" u="none" baseline="0">
                        <a:solidFill>
                          <a:schemeClr val="tx1"/>
                        </a:solidFill>
                      </a:rPr>
                      <a:pPr algn="ctr">
                        <a:defRPr/>
                      </a:pPr>
                      <a:t>[VALUE]</a:t>
                    </a:fld>
                    <a:endParaRPr lang="en-GB"/>
                  </a:p>
                </c:rich>
              </c:tx>
              <c:spPr>
                <a:noFill/>
                <a:ln w="9525">
                  <a:noFill/>
                </a:ln>
              </c:sp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3281-4126-AA74-6D9E6E7C507D}"/>
                </c:ext>
              </c:extLst>
            </c:dLbl>
            <c:spPr>
              <a:noFill/>
              <a:ln w="9525">
                <a:noFill/>
              </a:ln>
            </c:spPr>
            <c:txPr>
              <a:bodyPr rot="0" vert="horz">
                <a:spAutoFit/>
              </a:bodyPr>
              <a:lstStyle/>
              <a:p>
                <a:pPr algn="ctr">
                  <a:defRPr lang="en-US" b="1" u="none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'Group Results'!$G$173:$J$173</c:f>
              <c:strCache>
                <c:ptCount val="4"/>
                <c:pt idx="0">
                  <c:v>9M-16</c:v>
                </c:pt>
                <c:pt idx="1">
                  <c:v>9M-17</c:v>
                </c:pt>
                <c:pt idx="2">
                  <c:v>9M-18</c:v>
                </c:pt>
                <c:pt idx="3">
                  <c:v>9M-19</c:v>
                </c:pt>
              </c:strCache>
            </c:strRef>
          </c:cat>
          <c:val>
            <c:numRef>
              <c:f>'Group Results'!$G$176:$J$176</c:f>
              <c:numCache>
                <c:formatCode>#,##0</c:formatCode>
                <c:ptCount val="4"/>
                <c:pt idx="0">
                  <c:v>45346.187953744004</c:v>
                </c:pt>
                <c:pt idx="1">
                  <c:v>40251.266107887997</c:v>
                </c:pt>
                <c:pt idx="2">
                  <c:v>37482.363450575001</c:v>
                </c:pt>
                <c:pt idx="3">
                  <c:v>31828.053439507999</c:v>
                </c:pt>
              </c:numCache>
            </c:numRef>
          </c:val>
  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B-3875-4864-9727-8AC79388A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861260"/>
        <c:axId val="41350130"/>
        <c:extLst xmlns:c16="http://schemas.microsoft.com/office/drawing/2014/chart" xmlns:c15="http://schemas.microsoft.com/office/drawing/2012/chart" xmlns:c14="http://schemas.microsoft.com/office/drawing/2007/8/2/chart" xmlns:mc="http://schemas.openxmlformats.org/markup-compatibility/2006"/>
      </c:barChart>
      <c:catAx>
        <c:axId val="5861260"/>
        <c:scaling>
          <c:orientation val="minMax"/>
        </c:scaling>
        <c:delete val="0"/>
        <c:axPos val="b"/>
        <c:majorGridlines>
          <c:spPr>
            <a:ln w="9525">
              <a:noFill/>
            </a:ln>
          </c:spPr>
        </c:majorGridlines>
        <c:minorGridlines>
          <c:spPr>
            <a:ln w="9525">
              <a:noFill/>
            </a:ln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flat" cmpd="sng">
            <a:solidFill>
              <a:schemeClr val="tx1"/>
            </a:solidFill>
            <a:round/>
          </a:ln>
        </c:spPr>
        <c:txPr>
          <a:bodyPr rot="0" vert="horz"/>
          <a:lstStyle/>
          <a:p>
            <a:pPr>
              <a:defRPr lang="en-US" sz="1100" b="1" i="0" u="none" cap="all" baseline="0">
                <a:solidFill>
                  <a:srgbClr val="000000"/>
                </a:solidFill>
              </a:defRPr>
            </a:pPr>
            <a:endParaRPr lang="en-US"/>
          </a:p>
        </c:txPr>
        <c:crossAx val="41350130"/>
        <c:crosses val="autoZero"/>
        <c:auto val="1"/>
        <c:lblAlgn val="ctr"/>
        <c:lblOffset val="100"/>
        <c:noMultiLvlLbl val="0"/>
      </c:catAx>
      <c:valAx>
        <c:axId val="41350130"/>
        <c:scaling>
          <c:orientation val="minMax"/>
          <c:max val="50000"/>
          <c:min val="0"/>
        </c:scaling>
        <c:delete val="0"/>
        <c:axPos val="l"/>
        <c:majorGridlines>
          <c:spPr>
            <a:ln w="9525">
              <a:noFill/>
            </a:ln>
          </c:spPr>
        </c:majorGridlines>
        <c:minorGridlines>
          <c:spPr>
            <a:ln w="9525">
              <a:noFill/>
            </a:ln>
          </c:spPr>
        </c:minorGridlines>
        <c:numFmt formatCode="#,##0\ ;\(#,##0\)" sourceLinked="1"/>
        <c:majorTickMark val="out"/>
        <c:minorTickMark val="none"/>
        <c:tickLblPos val="none"/>
        <c:spPr>
          <a:noFill/>
          <a:ln w="9525">
            <a:noFill/>
          </a:ln>
        </c:spPr>
        <c:crossAx val="5861260"/>
        <c:crosses val="autoZero"/>
        <c:crossBetween val="between"/>
      </c:valAx>
      <c:spPr>
        <a:noFill/>
        <a:ln w="9525">
          <a:noFill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2.4327553947456463E-3"/>
          <c:y val="6.3039440820471526E-2"/>
          <c:w val="0.44331093085858392"/>
          <c:h val="6.516862605104852E-2"/>
        </c:manualLayout>
      </c:layout>
      <c:overlay val="1"/>
      <c:txPr>
        <a:bodyPr rot="0" vert="horz"/>
        <a:lstStyle/>
        <a:p>
          <a:pPr>
            <a:defRPr lang="en-US" b="1" u="non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>
      <a:noFill/>
      <a:miter lim="800000"/>
    </a:ln>
  </c:spPr>
  <c:txPr>
    <a:bodyPr rot="0" vert="horz"/>
    <a:lstStyle/>
    <a:p>
      <a:pPr>
        <a:defRPr lang="en-US" u="none" baseline="0">
          <a:solidFill>
            <a:schemeClr val="tx1"/>
          </a:solidFill>
        </a:defRPr>
      </a:pPr>
      <a:endParaRPr lang="en-US"/>
    </a:p>
  </c:txPr>
  <c:userShapes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0.14275</cdr:x>
      <cdr:y>0.07125</cdr:y>
    </cdr:from>
    <cdr:to>
      <cdr:x>0.24925</cdr:x>
      <cdr:y>0.1135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0" y="295275"/>
          <a:ext cx="485775" cy="18097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0.31575</cdr:x>
      <cdr:y>0.05375</cdr:y>
    </cdr:from>
    <cdr:to>
      <cdr:x>0.4585</cdr:x>
      <cdr:y>0.13025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428750" y="228600"/>
          <a:ext cx="647700" cy="3238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97F704BA-ED94-4D92-87AA-D87F8BDC2AD8}" type="TxLink">
            <a:rPr lang="en-US" sz="1100" b="0" i="0" u="none">
              <a:solidFill>
                <a:srgbClr val="000000"/>
              </a:solidFill>
              <a:latin typeface="Calibri"/>
            </a:rPr>
            <a:pPr/>
            <a:t> </a:t>
          </a:fld>
          <a:endParaRPr lang="en-US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320EF-E4CE-480F-9B4F-AE8D4116C09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11CB-9579-4BD7-A47F-05C6D07C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1pPr>
    <a:lvl2pPr marL="586130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2pPr>
    <a:lvl3pPr marL="1172261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3pPr>
    <a:lvl4pPr marL="1758391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4pPr>
    <a:lvl5pPr marL="234452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5pPr>
    <a:lvl6pPr marL="293065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6pPr>
    <a:lvl7pPr marL="3516782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7pPr>
    <a:lvl8pPr marL="4102913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8pPr>
    <a:lvl9pPr marL="4689043" algn="l" defTabSz="1172261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98C419-6795-4804-A226-24E470B90A9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B30034-CE54-4B51-B0DC-8A0CA92FECB7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A0B8417-3DB9-41FE-9E17-88EE01FE340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out imag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DD1761D-41BE-E94A-AA9B-887E6F4FAC8C}"/>
              </a:ext>
            </a:extLst>
          </p:cNvPr>
          <p:cNvGrpSpPr/>
          <p:nvPr userDrawn="1"/>
        </p:nvGrpSpPr>
        <p:grpSpPr>
          <a:xfrm>
            <a:off x="5333763" y="-1371600"/>
            <a:ext cx="7696028" cy="8782886"/>
            <a:chOff x="5392443" y="-1524000"/>
            <a:chExt cx="7696028" cy="8782886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F111AB3-1D61-7D45-B214-C54B092D8B1D}"/>
                </a:ext>
              </a:extLst>
            </p:cNvPr>
            <p:cNvSpPr/>
            <p:nvPr userDrawn="1"/>
          </p:nvSpPr>
          <p:spPr bwMode="auto">
            <a:xfrm>
              <a:off x="7086600" y="-1524000"/>
              <a:ext cx="6001871" cy="600187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5408D66-38BE-5740-BF2D-521AD30F0F60}"/>
                </a:ext>
              </a:extLst>
            </p:cNvPr>
            <p:cNvSpPr/>
            <p:nvPr userDrawn="1"/>
          </p:nvSpPr>
          <p:spPr bwMode="auto">
            <a:xfrm>
              <a:off x="5392443" y="3486308"/>
              <a:ext cx="3772578" cy="3772578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8041513"/>
              </p:ext>
            </p:extLst>
          </p:nvPr>
        </p:nvGraphicFramePr>
        <p:xfrm>
          <a:off x="2118" y="1906"/>
          <a:ext cx="2116" cy="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118" y="1906"/>
                        <a:ext cx="2116" cy="19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hape 15"/>
          <p:cNvSpPr txBox="1">
            <a:spLocks noGrp="1"/>
          </p:cNvSpPr>
          <p:nvPr>
            <p:ph type="body" idx="2" hasCustomPrompt="1"/>
          </p:nvPr>
        </p:nvSpPr>
        <p:spPr>
          <a:xfrm>
            <a:off x="838612" y="3575062"/>
            <a:ext cx="5546991" cy="1026548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2000" b="1" i="0" u="none" strike="noStrike" cap="none" baseline="0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Sub-title </a:t>
            </a:r>
            <a:endParaRPr/>
          </a:p>
        </p:txBody>
      </p:sp>
      <p:sp>
        <p:nvSpPr>
          <p:cNvPr id="20" name="Shape 16"/>
          <p:cNvSpPr txBox="1">
            <a:spLocks noGrp="1"/>
          </p:cNvSpPr>
          <p:nvPr>
            <p:ph type="body" idx="3" hasCustomPrompt="1"/>
          </p:nvPr>
        </p:nvSpPr>
        <p:spPr>
          <a:xfrm>
            <a:off x="838606" y="4656768"/>
            <a:ext cx="4443769" cy="278302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1200" b="0" i="0" u="none" strike="noStrike" cap="none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/>
              <a:t>DD/MM/YY</a:t>
            </a:r>
            <a:endParaRPr/>
          </a:p>
        </p:txBody>
      </p:sp>
      <p:sp>
        <p:nvSpPr>
          <p:cNvPr id="21" name="Shape 17"/>
          <p:cNvSpPr txBox="1">
            <a:spLocks noGrp="1"/>
          </p:cNvSpPr>
          <p:nvPr>
            <p:ph type="body" idx="4" hasCustomPrompt="1"/>
          </p:nvPr>
        </p:nvSpPr>
        <p:spPr>
          <a:xfrm>
            <a:off x="838606" y="4967142"/>
            <a:ext cx="4443769" cy="278302"/>
          </a:xfrm>
          <a:prstGeom prst="rect">
            <a:avLst/>
          </a:prstGeom>
          <a:noFill/>
          <a:ln>
            <a:noFill/>
          </a:ln>
        </p:spPr>
        <p:txBody>
          <a:bodyPr lIns="0" tIns="91425" rIns="91425" bIns="91425" anchor="t" anchorCtr="0"/>
          <a:lstStyle>
            <a:lvl1pPr marL="0" marR="0" lvl="0" indent="0" algn="l" rtl="0">
              <a:spcBef>
                <a:spcPct val="0"/>
              </a:spcBef>
              <a:buClr>
                <a:srgbClr val="FFFFFF"/>
              </a:buClr>
              <a:buFont typeface="Arial" pitchFamily="34" charset="0"/>
              <a:buNone/>
              <a:defRPr sz="1200" b="0" i="0" u="none" strike="noStrike" cap="none">
                <a:solidFill>
                  <a:srgbClr val="FFFFF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 pitchFamily="34" charset="0"/>
              </a:defRPr>
            </a:lvl1pPr>
            <a:lvl2pPr marL="663239" marR="0" lvl="1" indent="-99741" algn="l" rtl="0">
              <a:spcBef>
                <a:spcPts val="500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0368" marR="0" lvl="2" indent="-75914" algn="l" rtl="0">
              <a:spcBef>
                <a:spcPts val="425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2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28517" marR="0" lvl="3" indent="-91199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–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6662" marR="0" lvl="4" indent="-94580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»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44809" marR="0" lvl="5" indent="-90023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652956" marR="0" lvl="6" indent="-9340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061103" marR="0" lvl="7" indent="-96786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469250" marR="0" lvl="8" indent="-92231" algn="l" rtl="0">
              <a:spcBef>
                <a:spcPts val="362"/>
              </a:spcBef>
              <a:buClr>
                <a:schemeClr val="dk1"/>
              </a:buClr>
              <a:buSzTx/>
              <a:buFont typeface="Arial" pitchFamily="34" charset="0"/>
              <a:buChar char="•"/>
              <a:defRPr sz="18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r-FR"/>
              <a:t>File name / Department / Author</a:t>
            </a:r>
            <a:endParaRPr/>
          </a:p>
        </p:txBody>
      </p:sp>
      <p:sp>
        <p:nvSpPr>
          <p:cNvPr id="23" name="Title 21"/>
          <p:cNvSpPr>
            <a:spLocks noGrp="1"/>
          </p:cNvSpPr>
          <p:nvPr>
            <p:ph type="title" hasCustomPrompt="1"/>
          </p:nvPr>
        </p:nvSpPr>
        <p:spPr>
          <a:xfrm>
            <a:off x="838200" y="1676400"/>
            <a:ext cx="6138332" cy="1867301"/>
          </a:xfrm>
          <a:prstGeom prst="rect">
            <a:avLst/>
          </a:prstGeom>
        </p:spPr>
        <p:txBody>
          <a:bodyPr anchor="ctr"/>
          <a:lstStyle>
            <a:lvl1pPr marL="0" marR="0" indent="0" algn="l" defTabSz="7048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3200" b="0">
                <a:solidFill>
                  <a:schemeClr val="bg1"/>
                </a:solidFill>
                <a:cs typeface="+mj-cs"/>
              </a:defRPr>
            </a:lvl1pPr>
          </a:lstStyle>
          <a:p>
            <a:pPr marL="0" marR="0" lvl="0" indent="0" algn="l" defTabSz="7048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/>
              <a:t>Click to edit Master title</a:t>
            </a:r>
            <a:br>
              <a:rPr lang="en-US"/>
            </a:b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144001" y="685800"/>
            <a:ext cx="1981200" cy="35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22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7930595"/>
              </p:ext>
            </p:extLst>
          </p:nvPr>
        </p:nvGraphicFramePr>
        <p:xfrm>
          <a:off x="0" y="0"/>
          <a:ext cx="19538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4" cy="15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Holder 6"/>
          <p:cNvSpPr>
            <a:spLocks noGrp="1"/>
          </p:cNvSpPr>
          <p:nvPr>
            <p:ph type="sldNum" sz="quarter" idx="7"/>
          </p:nvPr>
        </p:nvSpPr>
        <p:spPr>
          <a:xfrm>
            <a:off x="11760200" y="6629400"/>
            <a:ext cx="279400" cy="1453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>
                <a:solidFill>
                  <a:srgbClr val="FF0000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4114"/>
      </p:ext>
    </p:extLst>
  </p:cSld>
  <p:clrMapOvr>
    <a:masterClrMapping/>
  </p:clrMapOvr>
  <p:transition/>
  <p:extLst mod="1">
    <p:ext uri="{DCECCB84-F9BA-43D5-87BE-67443E8EF086}">
      <p15:sldGuideLst xmlns:p15="http://schemas.microsoft.com/office/powerpoint/2012/main">
        <p15:guide id="2" orient="horz" pos="38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ithout Imag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CF5C696-6727-E149-A79F-3A4D6B32E910}"/>
              </a:ext>
            </a:extLst>
          </p:cNvPr>
          <p:cNvGrpSpPr/>
          <p:nvPr userDrawn="1"/>
        </p:nvGrpSpPr>
        <p:grpSpPr>
          <a:xfrm rot="15981601">
            <a:off x="-258052" y="-2294974"/>
            <a:ext cx="9497133" cy="10838349"/>
            <a:chOff x="5392443" y="-1524000"/>
            <a:chExt cx="7696028" cy="878288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0C2B4C1-EC45-284D-9EEC-CFCBEF0184A8}"/>
                </a:ext>
              </a:extLst>
            </p:cNvPr>
            <p:cNvSpPr/>
            <p:nvPr userDrawn="1"/>
          </p:nvSpPr>
          <p:spPr bwMode="auto">
            <a:xfrm>
              <a:off x="7086600" y="-1524000"/>
              <a:ext cx="6001871" cy="600187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C071821-1BC4-6C48-B438-5B79C8814306}"/>
                </a:ext>
              </a:extLst>
            </p:cNvPr>
            <p:cNvSpPr/>
            <p:nvPr userDrawn="1"/>
          </p:nvSpPr>
          <p:spPr bwMode="auto">
            <a:xfrm>
              <a:off x="5392443" y="3486308"/>
              <a:ext cx="3772578" cy="3772578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823FD20-19E2-D94F-B477-26E7A432CE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8805" y="5168276"/>
            <a:ext cx="1981200" cy="35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786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D65D75-6DF7-4B32-87C8-63125F559EB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4CA0590-3722-4DE7-9256-4907D2F67FD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7888097-6B78-417A-8A42-35015BB0B99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A3110EC-22CD-48CD-854E-F843F0A45A4C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8FA60DC2-6880-4B88-BE10-BD0F3F6EB3AC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13DEB89-605B-4754-8EF0-CAFFB7D6DA92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D0F3924-C407-44DD-A968-2E25C5C1369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AB5CEEF-B09D-439B-BC26-343C7508A8D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49134420"/>
              </p:ext>
            </p:extLst>
          </p:nvPr>
        </p:nvGraphicFramePr>
        <p:xfrm>
          <a:off x="0" y="0"/>
          <a:ext cx="19538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5384" cy="158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BodyTex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104" y="1285463"/>
            <a:ext cx="10919792" cy="46898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05740" lvl="0" indent="-205740">
              <a:spcBef>
                <a:spcPts val="900"/>
              </a:spcBef>
            </a:pPr>
            <a:r>
              <a:rPr lang="en-US"/>
              <a:t>Edit Master text styles</a:t>
            </a:r>
          </a:p>
          <a:p>
            <a:pPr marL="411480" lvl="1" indent="-205740"/>
            <a:r>
              <a:rPr lang="en-US"/>
              <a:t>Second level</a:t>
            </a:r>
          </a:p>
          <a:p>
            <a:pPr marL="548640" lvl="2" indent="-137160"/>
            <a:r>
              <a:rPr lang="en-US"/>
              <a:t>Third level</a:t>
            </a:r>
          </a:p>
          <a:p>
            <a:pPr marL="685800" lvl="3"/>
            <a:r>
              <a:rPr lang="en-US"/>
              <a:t>Fourth level</a:t>
            </a:r>
          </a:p>
          <a:p>
            <a:pPr marL="822960" lvl="4"/>
            <a:r>
              <a:rPr lang="en-US"/>
              <a:t>Fifth level</a:t>
            </a:r>
          </a:p>
        </p:txBody>
      </p:sp>
      <p:sp>
        <p:nvSpPr>
          <p:cNvPr id="6" name="Title Placeholder 15"/>
          <p:cNvSpPr>
            <a:spLocks noGrp="1"/>
          </p:cNvSpPr>
          <p:nvPr>
            <p:ph type="title"/>
          </p:nvPr>
        </p:nvSpPr>
        <p:spPr>
          <a:xfrm>
            <a:off x="649899" y="60041"/>
            <a:ext cx="10905997" cy="1097280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33983" y="6498641"/>
            <a:ext cx="1584000" cy="250906"/>
          </a:xfrm>
          <a:prstGeom prst="rect">
            <a:avLst/>
          </a:prstGeom>
        </p:spPr>
      </p:pic>
      <p:sp>
        <p:nvSpPr>
          <p:cNvPr id="12" name="Holder 6"/>
          <p:cNvSpPr>
            <a:spLocks noGrp="1"/>
          </p:cNvSpPr>
          <p:nvPr>
            <p:ph type="sldNum" sz="quarter" idx="4"/>
          </p:nvPr>
        </p:nvSpPr>
        <p:spPr>
          <a:xfrm>
            <a:off x="11388791" y="6503914"/>
            <a:ext cx="355600" cy="22159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r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750" kern="1200">
                <a:solidFill>
                  <a:srgbClr val="FF0000"/>
                </a:solidFill>
                <a:latin typeface="+mn-lt"/>
                <a:ea typeface="Arial" pitchFamily="34" charset="0"/>
                <a:cs typeface="Arial" pitchFamily="34" charset="0"/>
              </a:defRPr>
            </a:lvl1pPr>
            <a:lvl2pPr marL="4572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9144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3716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1828800" algn="l" defTabSz="914400" rtl="0" eaLnBrk="1" fontAlgn="base" latinLnBrk="1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5143" r:id="rId2"/>
    <p:sldLayoutId id="2147485144" r:id="rId3"/>
  </p:sldLayoutIdLst>
  <p:transition/>
  <p:hf hdr="0" ftr="0"/>
  <p:txStyles>
    <p:titleStyle>
      <a:lvl1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800" b="1" kern="1200">
          <a:solidFill>
            <a:schemeClr val="accent1"/>
          </a:solidFill>
          <a:latin typeface="Ooredoo Heavy" panose="00000A00000000000000" pitchFamily="50" charset="0"/>
          <a:ea typeface="Ooredoo Heavy" panose="00000A00000000000000" pitchFamily="50" charset="0"/>
          <a:cs typeface="+mj-cs"/>
        </a:defRPr>
      </a:lvl1pPr>
      <a:lvl2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2pPr>
      <a:lvl3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3pPr>
      <a:lvl4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4pPr>
      <a:lvl5pPr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3366"/>
          </a:solidFill>
          <a:latin typeface="Arial" pitchFamily="34" charset="0"/>
          <a:ea typeface="Arial" pitchFamily="34" charset="0"/>
          <a:cs typeface="Arial" pitchFamily="34" charset="0"/>
        </a:defRPr>
      </a:lvl5pPr>
      <a:lvl6pPr marL="3429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6pPr>
      <a:lvl7pPr marL="6858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7pPr>
      <a:lvl8pPr marL="10287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8pPr>
      <a:lvl9pPr marL="1371600" algn="l" defTabSz="704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200" b="1">
          <a:solidFill>
            <a:srgbClr val="0057A6"/>
          </a:solidFill>
          <a:latin typeface="Arial" pitchFamily="34" charset="0"/>
        </a:defRPr>
      </a:lvl9pPr>
    </p:titleStyle>
    <p:bodyStyle>
      <a:lvl1pPr marL="274320" indent="-274320" algn="l" defTabSz="704850" rtl="0" eaLnBrk="1" fontAlgn="base" hangingPunct="1">
        <a:lnSpc>
          <a:spcPct val="100000"/>
        </a:lnSpc>
        <a:spcBef>
          <a:spcPts val="13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6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  <a:cs typeface="Noto Sans" panose="020B0502040504020204" pitchFamily="34" charset="0"/>
        </a:defRPr>
      </a:lvl1pPr>
      <a:lvl2pPr marL="351235" indent="-214313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4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2pPr>
      <a:lvl3pPr marL="398859" indent="-128588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2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3pPr>
      <a:lvl4pPr marL="534591" indent="-128588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Char char="•"/>
        <a:defRPr lang="en-US" sz="1200" smtClean="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</a:defRPr>
      </a:lvl4pPr>
      <a:lvl5pPr marL="694372" indent="0" algn="l" defTabSz="704850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rgbClr val="ED1C24"/>
        </a:buClr>
        <a:buSzPct val="140000"/>
        <a:buFont typeface="Arial" pitchFamily="34" charset="0"/>
        <a:buNone/>
        <a:defRPr lang="en-US" sz="1000" i="0" kern="1200">
          <a:solidFill>
            <a:schemeClr val="tx1"/>
          </a:solidFill>
          <a:latin typeface="Noto Sans" panose="020B0502040504020204" pitchFamily="34" charset="0"/>
          <a:ea typeface="ＭＳ Ｐゴシック" pitchFamily="-109" charset="-128"/>
          <a:cs typeface="Arial" pitchFamily="34" charset="0"/>
        </a:defRPr>
      </a:lvl5pPr>
      <a:lvl6pPr marL="10691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 b="0" i="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6pPr>
      <a:lvl7pPr marL="14120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 b="0" i="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7pPr>
      <a:lvl8pPr marL="1754981" indent="-101204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000">
          <a:solidFill>
            <a:schemeClr val="tx1"/>
          </a:solidFill>
          <a:latin typeface="+mn-lt"/>
        </a:defRPr>
      </a:lvl8pPr>
      <a:lvl9pPr marL="2065972" indent="0" algn="l" defTabSz="704850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None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3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A803FF70-8311-2343-AF2A-49418E7F4400}"/>
              </a:ext>
            </a:extLst>
          </p:cNvPr>
          <p:cNvGrpSpPr/>
          <p:nvPr/>
        </p:nvGrpSpPr>
        <p:grpSpPr>
          <a:xfrm>
            <a:off x="3352800" y="5719956"/>
            <a:ext cx="5259894" cy="680844"/>
            <a:chOff x="1524000" y="1806388"/>
            <a:chExt cx="9003450" cy="1165412"/>
          </a:xfrm>
          <a:solidFill>
            <a:schemeClr val="accent1"/>
          </a:solidFill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0DCCE60-767C-8149-AFDF-D09DDFCDEFA8}"/>
                </a:ext>
              </a:extLst>
            </p:cNvPr>
            <p:cNvSpPr/>
            <p:nvPr/>
          </p:nvSpPr>
          <p:spPr bwMode="auto">
            <a:xfrm>
              <a:off x="1524000" y="1806388"/>
              <a:ext cx="1165412" cy="1165412"/>
            </a:xfrm>
            <a:prstGeom prst="ellipse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1424E54-4DB6-F342-B33A-809115AE03D1}"/>
                </a:ext>
              </a:extLst>
            </p:cNvPr>
            <p:cNvSpPr/>
            <p:nvPr/>
          </p:nvSpPr>
          <p:spPr bwMode="auto">
            <a:xfrm>
              <a:off x="2083514" y="1806388"/>
              <a:ext cx="7855271" cy="1165412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A95B74B-2F3F-5640-B643-D5A08CADCD17}"/>
                </a:ext>
              </a:extLst>
            </p:cNvPr>
            <p:cNvSpPr/>
            <p:nvPr/>
          </p:nvSpPr>
          <p:spPr bwMode="auto">
            <a:xfrm>
              <a:off x="9362038" y="1806388"/>
              <a:ext cx="1165412" cy="1165412"/>
            </a:xfrm>
            <a:prstGeom prst="ellipse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sp>
        <p:nvSpPr>
          <p:cNvPr id="12" name="Text Placeholder 8"/>
          <p:cNvSpPr txBox="1"/>
          <p:nvPr/>
        </p:nvSpPr>
        <p:spPr>
          <a:xfrm>
            <a:off x="2667000" y="6532138"/>
            <a:ext cx="7084390" cy="25195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274320" indent="-274320" algn="l" defTabSz="704850" rtl="0" eaLnBrk="1" fontAlgn="base" latinLnBrk="1" hangingPunct="1">
              <a:lnSpc>
                <a:spcPct val="100000"/>
              </a:lnSpc>
              <a:spcBef>
                <a:spcPts val="1350"/>
              </a:spcBef>
              <a:spcAft>
                <a:spcPct val="0"/>
              </a:spcAft>
              <a:buClr>
                <a:srgbClr val="ED1C24"/>
              </a:buClr>
              <a:buSzPct val="140000"/>
              <a:buFont typeface="Arial" pitchFamily="34" charset="0"/>
              <a:buChar char="•"/>
              <a:defRPr lang="en-US" sz="1600" kern="1200">
                <a:solidFill>
                  <a:schemeClr val="tx1"/>
                </a:solidFill>
                <a:latin typeface="Noto Sans" panose="020B0502040504020204" pitchFamily="34" charset="0"/>
                <a:ea typeface="ＭＳ Ｐゴシック" pitchFamily="-109" charset="-128"/>
                <a:cs typeface="Noto Sans" panose="020B0502040504020204" pitchFamily="34" charset="0"/>
              </a:defRPr>
            </a:lvl1pPr>
            <a:lvl2pPr marL="351235" indent="-214313" algn="l" defTabSz="704850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ED1C24"/>
              </a:buClr>
              <a:buSzPct val="140000"/>
              <a:buFont typeface="Arial" pitchFamily="34" charset="0"/>
              <a:buChar char="•"/>
              <a:defRPr lang="en-US" sz="1400" kern="1200">
                <a:solidFill>
                  <a:schemeClr val="tx1"/>
                </a:solidFill>
                <a:latin typeface="Noto Sans" panose="020B0502040504020204" pitchFamily="34" charset="0"/>
                <a:ea typeface="ＭＳ Ｐゴシック" pitchFamily="-109" charset="-128"/>
                <a:cs typeface="Arial"/>
              </a:defRPr>
            </a:lvl2pPr>
            <a:lvl3pPr marL="398859" indent="-128588" algn="l" defTabSz="704850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ED1C24"/>
              </a:buClr>
              <a:buSzPct val="140000"/>
              <a:buFont typeface="Arial" pitchFamily="34" charset="0"/>
              <a:buChar char="•"/>
              <a:defRPr lang="en-US" sz="1200" kern="1200">
                <a:solidFill>
                  <a:schemeClr val="tx1"/>
                </a:solidFill>
                <a:latin typeface="Noto Sans" panose="020B0502040504020204" pitchFamily="34" charset="0"/>
                <a:ea typeface="ＭＳ Ｐゴシック" pitchFamily="-109" charset="-128"/>
                <a:cs typeface="Arial"/>
              </a:defRPr>
            </a:lvl3pPr>
            <a:lvl4pPr marL="534591" indent="-128588" algn="l" defTabSz="704850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ED1C24"/>
              </a:buClr>
              <a:buSzPct val="140000"/>
              <a:buFont typeface="Arial" pitchFamily="34" charset="0"/>
              <a:buChar char="•"/>
              <a:defRPr lang="en-US" sz="1200" kern="1200">
                <a:solidFill>
                  <a:schemeClr val="tx1"/>
                </a:solidFill>
                <a:latin typeface="Noto Sans" panose="020B0502040504020204" pitchFamily="34" charset="0"/>
                <a:ea typeface="ＭＳ Ｐゴシック" pitchFamily="-109" charset="-128"/>
                <a:cs typeface="Arial"/>
              </a:defRPr>
            </a:lvl4pPr>
            <a:lvl5pPr marL="694372" indent="0" algn="l" defTabSz="704850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ED1C24"/>
              </a:buClr>
              <a:buSzPct val="140000"/>
              <a:buFont typeface="Arial" pitchFamily="34" charset="0"/>
              <a:buNone/>
              <a:defRPr lang="en-US" sz="1000" i="0" kern="1200">
                <a:solidFill>
                  <a:schemeClr val="tx1"/>
                </a:solidFill>
                <a:latin typeface="Noto Sans" panose="020B0502040504020204" pitchFamily="34" charset="0"/>
                <a:ea typeface="ＭＳ Ｐゴシック" pitchFamily="-109" charset="-128"/>
                <a:cs typeface="Arial"/>
              </a:defRPr>
            </a:lvl5pPr>
            <a:lvl6pPr marL="1069181" indent="-101204" algn="l" defTabSz="704850" rtl="0" eaLnBrk="1" fontAlgn="base" latinLnBrk="0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-"/>
              <a:defRPr sz="1000" b="0" i="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6pPr>
            <a:lvl7pPr marL="1412081" indent="-101204" algn="l" defTabSz="704850" rtl="0" eaLnBrk="1" fontAlgn="base" latinLnBrk="0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-"/>
              <a:defRPr sz="1000" b="0" i="0" kern="120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7pPr>
            <a:lvl8pPr marL="1754981" indent="-101204" algn="l" defTabSz="704850" rtl="0" eaLnBrk="1" fontAlgn="base" latinLnBrk="0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-"/>
              <a:defRPr sz="1000" kern="1200">
                <a:solidFill>
                  <a:schemeClr val="tx1"/>
                </a:solidFill>
                <a:latin typeface="+mn-lt"/>
                <a:ea typeface="Arial"/>
                <a:cs typeface="Arial"/>
              </a:defRPr>
            </a:lvl8pPr>
            <a:lvl9pPr marL="2065972" indent="0" algn="l" defTabSz="704850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700" kern="0" dirty="0">
                <a:latin typeface="+mn-lt"/>
              </a:rPr>
              <a:t>Note: Qatar debt includes Ooredoo International Finance Ltd. Group Debt figure excludes vendor financing, leases and non funded liabilities 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7BBCCC43-BF2F-134E-B100-D2B3F453DC16}"/>
              </a:ext>
            </a:extLst>
          </p:cNvPr>
          <p:cNvSpPr txBox="1"/>
          <p:nvPr/>
        </p:nvSpPr>
        <p:spPr>
          <a:xfrm>
            <a:off x="231661" y="280475"/>
            <a:ext cx="7210638" cy="4053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585" b="1" kern="1200">
                <a:solidFill>
                  <a:schemeClr val="accent1"/>
                </a:solidFill>
                <a:latin typeface="ooredoo-Regular" panose="02000506000000020004" pitchFamily="2" charset="0"/>
                <a:ea typeface="ooredoo-Regular" panose="02000506000000020004" pitchFamily="2" charset="0"/>
                <a:cs typeface="Arial" pitchFamily="34" charset="0"/>
              </a:defRPr>
            </a:lvl1pPr>
            <a:lvl2pPr marL="4572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2pPr>
            <a:lvl3pPr marL="9144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3pPr>
            <a:lvl4pPr marL="13716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4pPr>
            <a:lvl5pPr marL="18288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5pPr>
            <a:lvl6pPr marL="422041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6pPr>
            <a:lvl7pPr marL="844083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7pPr>
            <a:lvl8pPr marL="1266124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8pPr>
            <a:lvl9pPr marL="1688165" algn="l" defTabSz="86752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>
                <a:solidFill>
                  <a:srgbClr val="0057A6"/>
                </a:solidFill>
                <a:latin typeface="Arial"/>
              </a:defRPr>
            </a:lvl9pPr>
          </a:lstStyle>
          <a:p>
            <a:r>
              <a:rPr lang="en-US" sz="3200">
                <a:latin typeface="+mj-lt"/>
              </a:rPr>
              <a:t>Group Operations Breakdown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A8057897-DD4C-2748-BD6B-EB3E6102D515}"/>
              </a:ext>
            </a:extLst>
          </p:cNvPr>
          <p:cNvSpPr txBox="1"/>
          <p:nvPr/>
        </p:nvSpPr>
        <p:spPr>
          <a:xfrm>
            <a:off x="246183" y="600974"/>
            <a:ext cx="5925331" cy="3896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585" b="1" kern="1200">
                <a:solidFill>
                  <a:schemeClr val="accent1"/>
                </a:solidFill>
                <a:latin typeface="ooredoo-Regular" panose="02000506000000020004" pitchFamily="2" charset="0"/>
                <a:ea typeface="ooredoo-Regular" panose="02000506000000020004" pitchFamily="2" charset="0"/>
                <a:cs typeface="Arial" pitchFamily="34" charset="0"/>
              </a:defRPr>
            </a:lvl1pPr>
            <a:lvl2pPr marL="4572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2pPr>
            <a:lvl3pPr marL="9144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3pPr>
            <a:lvl4pPr marL="13716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4pPr>
            <a:lvl5pPr marL="1828800" algn="l" defTabSz="867529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15" b="1" kern="1200">
                <a:solidFill>
                  <a:srgbClr val="003366"/>
                </a:solidFill>
                <a:latin typeface="Arial"/>
                <a:ea typeface="Arial"/>
                <a:cs typeface="Arial"/>
              </a:defRPr>
            </a:lvl5pPr>
            <a:lvl6pPr marL="422041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6pPr>
            <a:lvl7pPr marL="844083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7pPr>
            <a:lvl8pPr marL="1266124" algn="l" defTabSz="86752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 kern="1200">
                <a:solidFill>
                  <a:srgbClr val="0057A6"/>
                </a:solidFill>
                <a:latin typeface="Arial"/>
                <a:ea typeface="Arial"/>
                <a:cs typeface="Arial"/>
              </a:defRPr>
            </a:lvl8pPr>
            <a:lvl9pPr marL="1688165" algn="l" defTabSz="86752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77" b="1">
                <a:solidFill>
                  <a:srgbClr val="0057A6"/>
                </a:solidFill>
                <a:latin typeface="Arial"/>
              </a:defRPr>
            </a:lvl9pPr>
          </a:lstStyle>
          <a:p>
            <a:r>
              <a:rPr lang="en-US" sz="2000">
                <a:latin typeface="+mj-lt"/>
              </a:rPr>
              <a:t>Total Group Debt Breakdown</a:t>
            </a:r>
          </a:p>
        </p:txBody>
      </p:sp>
      <p:sp>
        <p:nvSpPr>
          <p:cNvPr id="34" name="Slide Number Placeholder 2">
            <a:extLst>
              <a:ext uri="{FF2B5EF4-FFF2-40B4-BE49-F238E27FC236}">
                <a16:creationId xmlns:a16="http://schemas.microsoft.com/office/drawing/2014/main" id="{EBA0AE90-155F-1E49-BF52-0A95394243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449264" y="6629400"/>
            <a:ext cx="590336" cy="365125"/>
          </a:xfrm>
          <a:prstGeom prst="rect">
            <a:avLst/>
          </a:prstGeom>
        </p:spPr>
        <p:txBody>
          <a:bodyPr/>
          <a:lstStyle/>
          <a:p>
            <a:fld id="{F9F4C691-6DE9-424C-9C34-B44F65CDDA11}" type="slidenum">
              <a:rPr lang="en-US" smtClean="0">
                <a:latin typeface="+mn-lt"/>
              </a:rPr>
              <a:t>1</a:t>
            </a:fld>
            <a:endParaRPr lang="en-US" sz="8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6A39BC2-28D6-E64F-ADFE-B114C26DE8E7}"/>
              </a:ext>
            </a:extLst>
          </p:cNvPr>
          <p:cNvSpPr/>
          <p:nvPr/>
        </p:nvSpPr>
        <p:spPr>
          <a:xfrm>
            <a:off x="1981200" y="1320039"/>
            <a:ext cx="378853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 defTabSz="844083" fontAlgn="auto">
              <a:buClr>
                <a:schemeClr val="tx1"/>
              </a:buClr>
              <a:defRPr/>
            </a:pPr>
            <a:r>
              <a:rPr lang="nl-NL" sz="20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Arial" pitchFamily="34" charset="0"/>
              </a:rPr>
              <a:t>Total Group Debt (QARm)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C34EB4D-5532-7745-990C-7EFB46906A01}"/>
              </a:ext>
            </a:extLst>
          </p:cNvPr>
          <p:cNvSpPr/>
          <p:nvPr/>
        </p:nvSpPr>
        <p:spPr bwMode="auto">
          <a:xfrm>
            <a:off x="1548429" y="1747746"/>
            <a:ext cx="4460082" cy="7249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marR="0" indent="0" algn="ctr" defTabSz="979488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Ooredoo Heavy" panose="00000A00000000000000" pitchFamily="50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F1846C6-5F86-FB43-A8DA-92B6A4A5F8E8}"/>
              </a:ext>
            </a:extLst>
          </p:cNvPr>
          <p:cNvSpPr/>
          <p:nvPr/>
        </p:nvSpPr>
        <p:spPr>
          <a:xfrm>
            <a:off x="6155952" y="1295400"/>
            <a:ext cx="4306658" cy="4066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 defTabSz="844083" fontAlgn="auto">
              <a:buClr>
                <a:schemeClr val="tx1"/>
              </a:buClr>
              <a:defRPr/>
            </a:pPr>
            <a:r>
              <a:rPr lang="nl-NL" sz="2000" b="1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Arial" pitchFamily="34" charset="0"/>
              </a:rPr>
              <a:t>Total Group Debt Breakdown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74DE6EB-EB33-B541-A958-CC65D39C092F}"/>
              </a:ext>
            </a:extLst>
          </p:cNvPr>
          <p:cNvSpPr/>
          <p:nvPr/>
        </p:nvSpPr>
        <p:spPr bwMode="auto">
          <a:xfrm>
            <a:off x="6079240" y="1747746"/>
            <a:ext cx="4460082" cy="7249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marL="0" marR="0" indent="0" algn="ctr" defTabSz="979488" rtl="0" eaLnBrk="1" fontAlgn="base" latinLnBrk="0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Ooredoo Heavy" panose="00000A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ADFFC0-6D74-5846-845E-D469EED5B5F5}"/>
              </a:ext>
            </a:extLst>
          </p:cNvPr>
          <p:cNvSpPr/>
          <p:nvPr/>
        </p:nvSpPr>
        <p:spPr>
          <a:xfrm>
            <a:off x="3581400" y="5772952"/>
            <a:ext cx="4572000" cy="5919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pPr algn="ctr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1400" b="1" kern="0" dirty="0">
                <a:solidFill>
                  <a:schemeClr val="bg1"/>
                </a:solidFill>
                <a:latin typeface="+mj-lt"/>
              </a:rPr>
              <a:t>Total Group debt reduced further</a:t>
            </a:r>
          </a:p>
          <a:p>
            <a:pPr algn="ctr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1400" b="1" kern="0" dirty="0">
                <a:solidFill>
                  <a:schemeClr val="bg1"/>
                </a:solidFill>
                <a:latin typeface="+mj-lt"/>
              </a:rPr>
              <a:t>OpCo debt primarily in local currency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2CEBD67-4C63-364D-BB9D-0B35E37CA47A}"/>
              </a:ext>
            </a:extLst>
          </p:cNvPr>
          <p:cNvGrpSpPr/>
          <p:nvPr/>
        </p:nvGrpSpPr>
        <p:grpSpPr>
          <a:xfrm>
            <a:off x="7603873" y="175136"/>
            <a:ext cx="4691330" cy="287551"/>
            <a:chOff x="7251756" y="1858617"/>
            <a:chExt cx="4691330" cy="287551"/>
          </a:xfrm>
        </p:grpSpPr>
        <p:sp>
          <p:nvSpPr>
            <p:cNvPr id="44" name="Title 3">
              <a:extLst>
                <a:ext uri="{FF2B5EF4-FFF2-40B4-BE49-F238E27FC236}">
                  <a16:creationId xmlns:a16="http://schemas.microsoft.com/office/drawing/2014/main" id="{122212E2-C49C-FB48-89A6-C67C951A4A0E}"/>
                </a:ext>
              </a:extLst>
            </p:cNvPr>
            <p:cNvSpPr txBox="1"/>
            <p:nvPr/>
          </p:nvSpPr>
          <p:spPr>
            <a:xfrm>
              <a:off x="10217137" y="1926353"/>
              <a:ext cx="1725949" cy="17409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>
                  <a:latin typeface="Ooredoo Heavy" panose="00000A00000000000000" pitchFamily="50" charset="0"/>
                  <a:ea typeface="Ooredoo Heavy" panose="00000A00000000000000" pitchFamily="50" charset="0"/>
                </a:rPr>
                <a:t>Additional information</a:t>
              </a:r>
            </a:p>
          </p:txBody>
        </p:sp>
        <p:sp>
          <p:nvSpPr>
            <p:cNvPr id="45" name="Title 3">
              <a:extLst>
                <a:ext uri="{FF2B5EF4-FFF2-40B4-BE49-F238E27FC236}">
                  <a16:creationId xmlns:a16="http://schemas.microsoft.com/office/drawing/2014/main" id="{E92255F4-90C2-D149-AE11-DC10D982CE65}"/>
                </a:ext>
              </a:extLst>
            </p:cNvPr>
            <p:cNvSpPr txBox="1"/>
            <p:nvPr/>
          </p:nvSpPr>
          <p:spPr>
            <a:xfrm>
              <a:off x="7251756" y="1858617"/>
              <a:ext cx="836125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Overview</a:t>
              </a:r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86E542E4-DF20-DF47-9343-441C9B6D9B6B}"/>
                </a:ext>
              </a:extLst>
            </p:cNvPr>
            <p:cNvSpPr/>
            <p:nvPr/>
          </p:nvSpPr>
          <p:spPr bwMode="auto">
            <a:xfrm>
              <a:off x="7348061" y="2100449"/>
              <a:ext cx="551200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60787F-03BF-EA42-99DB-78ED62BB5531}"/>
                </a:ext>
              </a:extLst>
            </p:cNvPr>
            <p:cNvSpPr txBox="1"/>
            <p:nvPr/>
          </p:nvSpPr>
          <p:spPr>
            <a:xfrm flipH="1">
              <a:off x="8105861" y="1944046"/>
              <a:ext cx="0" cy="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>
                <a:spcBef>
                  <a:spcPts val="600"/>
                </a:spcBef>
                <a:spcAft>
                  <a:spcPct val="0"/>
                </a:spcAft>
                <a:buClr>
                  <a:srgbClr val="ED1C24"/>
                </a:buClr>
                <a:buSzPct val="140000"/>
              </a:pPr>
              <a:endParaRPr lang="en-US" sz="1200" err="1">
                <a:solidFill>
                  <a:srgbClr val="000000"/>
                </a:solidFill>
                <a:latin typeface="Noto Sans" panose="020B0502040504020204" pitchFamily="34" charset="0"/>
              </a:endParaRPr>
            </a:p>
          </p:txBody>
        </p:sp>
        <p:sp>
          <p:nvSpPr>
            <p:cNvPr id="48" name="Title 3">
              <a:extLst>
                <a:ext uri="{FF2B5EF4-FFF2-40B4-BE49-F238E27FC236}">
                  <a16:creationId xmlns:a16="http://schemas.microsoft.com/office/drawing/2014/main" id="{4EFCA524-2033-0143-B530-B99E3B0F99C7}"/>
                </a:ext>
              </a:extLst>
            </p:cNvPr>
            <p:cNvSpPr txBox="1"/>
            <p:nvPr/>
          </p:nvSpPr>
          <p:spPr>
            <a:xfrm>
              <a:off x="8007265" y="1858617"/>
              <a:ext cx="1271902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Results review</a:t>
              </a:r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EEC0CCC9-2838-4A4B-8EAD-90ECC029AF2A}"/>
                </a:ext>
              </a:extLst>
            </p:cNvPr>
            <p:cNvSpPr/>
            <p:nvPr/>
          </p:nvSpPr>
          <p:spPr bwMode="auto">
            <a:xfrm>
              <a:off x="8060835" y="2100449"/>
              <a:ext cx="845267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50" name="Title 3">
              <a:extLst>
                <a:ext uri="{FF2B5EF4-FFF2-40B4-BE49-F238E27FC236}">
                  <a16:creationId xmlns:a16="http://schemas.microsoft.com/office/drawing/2014/main" id="{C54342D3-D981-8145-92B4-70070BE58A10}"/>
                </a:ext>
              </a:extLst>
            </p:cNvPr>
            <p:cNvSpPr txBox="1"/>
            <p:nvPr/>
          </p:nvSpPr>
          <p:spPr>
            <a:xfrm>
              <a:off x="8970702" y="1861875"/>
              <a:ext cx="1271902" cy="2418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lang="en-US" sz="2585" b="1" kern="1200">
                  <a:solidFill>
                    <a:schemeClr val="accent1"/>
                  </a:solidFill>
                  <a:latin typeface="ooredoo-Regular" panose="02000506000000020004" pitchFamily="2" charset="0"/>
                  <a:ea typeface="ooredoo-Regular" panose="02000506000000020004" pitchFamily="2" charset="0"/>
                  <a:cs typeface="Arial" pitchFamily="34" charset="0"/>
                </a:defRPr>
              </a:lvl1pPr>
              <a:lvl2pPr marL="4572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2pPr>
              <a:lvl3pPr marL="9144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3pPr>
              <a:lvl4pPr marL="13716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4pPr>
              <a:lvl5pPr marL="1828800" algn="l" defTabSz="867529" rtl="0" eaLnBrk="1" fontAlgn="base" latinLnBrk="1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215" b="1" kern="1200">
                  <a:solidFill>
                    <a:srgbClr val="003366"/>
                  </a:solidFill>
                  <a:latin typeface="Arial"/>
                  <a:ea typeface="Arial"/>
                  <a:cs typeface="Arial"/>
                </a:defRPr>
              </a:lvl5pPr>
              <a:lvl6pPr marL="422041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6pPr>
              <a:lvl7pPr marL="844083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7pPr>
              <a:lvl8pPr marL="1266124" algn="l" defTabSz="867529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 kern="1200">
                  <a:solidFill>
                    <a:srgbClr val="0057A6"/>
                  </a:solidFill>
                  <a:latin typeface="Arial"/>
                  <a:ea typeface="Arial"/>
                  <a:cs typeface="Arial"/>
                </a:defRPr>
              </a:lvl8pPr>
              <a:lvl9pPr marL="1688165" algn="l" defTabSz="867529" rtl="0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77" b="1">
                  <a:solidFill>
                    <a:srgbClr val="0057A6"/>
                  </a:solidFill>
                  <a:latin typeface="Arial"/>
                </a:defRPr>
              </a:lvl9pPr>
            </a:lstStyle>
            <a:p>
              <a:r>
                <a:rPr lang="en-US" sz="900" b="0">
                  <a:solidFill>
                    <a:schemeClr val="tx1">
                      <a:lumMod val="90000"/>
                      <a:lumOff val="10000"/>
                    </a:schemeClr>
                  </a:solidFill>
                  <a:latin typeface="Ooredoo Heavy" panose="00000A00000000000000" pitchFamily="50" charset="0"/>
                  <a:ea typeface="Ooredoo Heavy" panose="00000A00000000000000" pitchFamily="50" charset="0"/>
                </a:rPr>
                <a:t>Operations review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CED8CF53-31CE-E943-BD6C-CB2374CDFD27}"/>
                </a:ext>
              </a:extLst>
            </p:cNvPr>
            <p:cNvSpPr/>
            <p:nvPr/>
          </p:nvSpPr>
          <p:spPr bwMode="auto">
            <a:xfrm>
              <a:off x="9047645" y="2100449"/>
              <a:ext cx="1086955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344BC923-3DC8-2C4C-9600-E4B26D969526}"/>
                </a:ext>
              </a:extLst>
            </p:cNvPr>
            <p:cNvSpPr/>
            <p:nvPr/>
          </p:nvSpPr>
          <p:spPr bwMode="auto">
            <a:xfrm>
              <a:off x="10313673" y="2089077"/>
              <a:ext cx="1268727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6130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7226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58391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452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3065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516782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102913" algn="l" defTabSz="1172261" rtl="0" eaLnBrk="1" latinLnBrk="0" hangingPunct="1">
                <a:defRPr sz="230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</a:lstStyle>
            <a:p>
              <a:pPr marL="0" marR="0" indent="0" algn="ctr" defTabSz="979488" rtl="0" eaLnBrk="1" fontAlgn="base" latinLnBrk="0" hangingPunct="1">
                <a:lnSpc>
                  <a:spcPct val="11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Ooredoo Heavy" panose="00000A00000000000000" pitchFamily="50" charset="0"/>
              </a:endParaRPr>
            </a:p>
          </p:txBody>
        </p:sp>
      </p:grpSp>
      <p:graphicFrame>
        <p:nvGraphicFramePr>
          <p:cNvPr id="54" name="[PlaceholderChartForReportGeneration-9603c6f0-4088-47b5-b11d-cdd4e0d91b4e]"/>
          <p:cNvGraphicFramePr/>
          <p:nvPr>
            <p:extLst>
              <p:ext uri="{D42A27DB-BD31-4B8C-83A1-F6EECF244321}">
                <p14:modId xmlns:p14="http://schemas.microsoft.com/office/powerpoint/2010/main" val="3276180779"/>
              </p:ext>
            </p:extLst>
          </p:nvPr>
        </p:nvGraphicFramePr>
        <p:xfrm>
          <a:off x="6676786" y="2243408"/>
          <a:ext cx="3472332" cy="339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790661" y="2188798"/>
            <a:ext cx="183063" cy="44362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endParaRPr lang="en-US"/>
          </a:p>
        </p:txBody>
      </p:sp>
      <p:graphicFrame>
        <p:nvGraphicFramePr>
          <p:cNvPr id="53" name="[PlaceholderChartForReportGeneration-6b325c93-2214-4d40-b607-a9c614baea83]"/>
          <p:cNvGraphicFramePr/>
          <p:nvPr>
            <p:extLst>
              <p:ext uri="{D42A27DB-BD31-4B8C-83A1-F6EECF244321}">
                <p14:modId xmlns:p14="http://schemas.microsoft.com/office/powerpoint/2010/main" val="3265048154"/>
              </p:ext>
            </p:extLst>
          </p:nvPr>
        </p:nvGraphicFramePr>
        <p:xfrm>
          <a:off x="1421914" y="1616325"/>
          <a:ext cx="4318971" cy="3825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045391" y="2049588"/>
            <a:ext cx="264581" cy="44362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130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226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58391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452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3065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6782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02913" algn="l" defTabSz="1172261" rtl="0" eaLnBrk="1" latinLnBrk="0" hangingPunct="1"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09560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7.03.22"/>
  <p:tag name="AS_TITLE" val="Aspose.Slides for .NET 4.0"/>
  <p:tag name="AS_VERSION" val="1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8.05_20170507_Ooredoo_template_4x3 ratio_v12">
  <a:themeElements>
    <a:clrScheme name="Ooredoo colours">
      <a:dk1>
        <a:srgbClr val="221E20"/>
      </a:dk1>
      <a:lt1>
        <a:srgbClr val="FFFFFF"/>
      </a:lt1>
      <a:dk2>
        <a:srgbClr val="00416A"/>
      </a:dk2>
      <a:lt2>
        <a:srgbClr val="DFDFE1"/>
      </a:lt2>
      <a:accent1>
        <a:srgbClr val="ED1C24"/>
      </a:accent1>
      <a:accent2>
        <a:srgbClr val="333F48"/>
      </a:accent2>
      <a:accent3>
        <a:srgbClr val="65C4DB"/>
      </a:accent3>
      <a:accent4>
        <a:srgbClr val="99CC00"/>
      </a:accent4>
      <a:accent5>
        <a:srgbClr val="EA9600"/>
      </a:accent5>
      <a:accent6>
        <a:srgbClr val="FFD500"/>
      </a:accent6>
      <a:hlink>
        <a:srgbClr val="2CD5C4"/>
      </a:hlink>
      <a:folHlink>
        <a:srgbClr val="F5A992"/>
      </a:folHlink>
    </a:clrScheme>
    <a:fontScheme name="Custom 11">
      <a:majorFont>
        <a:latin typeface="Ooredoo Heavy"/>
        <a:ea typeface="Arial" pitchFamily="34" charset="0"/>
        <a:cs typeface="OoredooArabic-Heavy"/>
      </a:majorFont>
      <a:minorFont>
        <a:latin typeface="Noto Sans"/>
        <a:ea typeface="Arial" pitchFamily="34" charset="0"/>
        <a:cs typeface="Noto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D1C24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79488" rtl="0" eaLnBrk="1" fontAlgn="base" latinLnBrk="0" hangingPunct="1">
          <a:lnSpc>
            <a:spcPct val="110000"/>
          </a:lnSpc>
          <a:spcBef>
            <a:spcPts val="6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Ooredoo Heavy" panose="00000A00000000000000" pitchFamily="50" charset="0"/>
          </a:defRPr>
        </a:defPPr>
      </a:lstStyle>
    </a:spDef>
    <a:lnDef>
      <a:spPr bwMode="auto">
        <a:noFill/>
        <a:ln w="19050" cap="flat" cmpd="sng" algn="ctr">
          <a:solidFill>
            <a:srgbClr val="ED1C24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>
          <a:spcBef>
            <a:spcPts val="600"/>
          </a:spcBef>
          <a:spcAft>
            <a:spcPts val="0"/>
          </a:spcAft>
          <a:buClr>
            <a:srgbClr val="ED1C24"/>
          </a:buClr>
          <a:buSzPct val="140000"/>
          <a:defRPr sz="1200" dirty="0" err="1" smtClean="0">
            <a:solidFill>
              <a:srgbClr val="000000"/>
            </a:solidFill>
            <a:latin typeface="Noto Sans" panose="020B0502040504020204" pitchFamily="34" charset="0"/>
          </a:defRPr>
        </a:defPPr>
      </a:lstStyle>
    </a:txDef>
  </a:objectDefaults>
  <a:extraClrSchemeLst>
    <a:extraClrScheme>
      <a:clrScheme name="Blank 1">
        <a:dk1>
          <a:srgbClr val="3F3F3F"/>
        </a:dk1>
        <a:lt1>
          <a:srgbClr val="FFFFFF"/>
        </a:lt1>
        <a:dk2>
          <a:srgbClr val="FDE48B"/>
        </a:dk2>
        <a:lt2>
          <a:srgbClr val="888888"/>
        </a:lt2>
        <a:accent1>
          <a:srgbClr val="7FABD2"/>
        </a:accent1>
        <a:accent2>
          <a:srgbClr val="FCC917"/>
        </a:accent2>
        <a:accent3>
          <a:srgbClr val="FFFFFF"/>
        </a:accent3>
        <a:accent4>
          <a:srgbClr val="343434"/>
        </a:accent4>
        <a:accent5>
          <a:srgbClr val="C0D2E5"/>
        </a:accent5>
        <a:accent6>
          <a:srgbClr val="E4B614"/>
        </a:accent6>
        <a:hlink>
          <a:srgbClr val="BFD5E9"/>
        </a:hlink>
        <a:folHlink>
          <a:srgbClr val="7BBE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1">
      <a:srgbClr val="F7EA48"/>
    </a:custClr>
    <a:custClr name="C2">
      <a:srgbClr val="FFBF3F"/>
    </a:custClr>
    <a:custClr name="C3">
      <a:srgbClr val="FA4616"/>
    </a:custClr>
    <a:custClr name="C4">
      <a:srgbClr val="ECB3CB"/>
    </a:custClr>
    <a:custClr name="C5">
      <a:srgbClr val="EB6FBD"/>
    </a:custClr>
    <a:custClr name="C6">
      <a:srgbClr val="D64C97"/>
    </a:custClr>
    <a:custClr name="C7">
      <a:srgbClr val="840B55"/>
    </a:custClr>
    <a:custClr name="C20">
      <a:srgbClr val="BCA2CD"/>
    </a:custClr>
    <a:custClr name="C18">
      <a:srgbClr val="AC4FBD"/>
    </a:custClr>
    <a:custClr name="C19">
      <a:srgbClr val="3C1053"/>
    </a:custClr>
    <a:custClr name="C8">
      <a:srgbClr val="8DC8E8"/>
    </a:custClr>
    <a:custClr name="C9">
      <a:srgbClr val="13AFEE"/>
    </a:custClr>
    <a:custClr name="C10">
      <a:srgbClr val="001E60"/>
    </a:custClr>
    <a:custClr name="C11">
      <a:srgbClr val="9BD7D3"/>
    </a:custClr>
    <a:custClr name="C15">
      <a:srgbClr val="B3D99E"/>
    </a:custClr>
    <a:custClr name="C14">
      <a:srgbClr val="78BE20"/>
    </a:custClr>
    <a:custClr name="C17">
      <a:srgbClr val="64A70B"/>
    </a:custClr>
    <a:custClr name="C12">
      <a:srgbClr val="00C7B1"/>
    </a:custClr>
    <a:custClr name="C16">
      <a:srgbClr val="046A38"/>
    </a:custClr>
    <a:custClr name="C13">
      <a:srgbClr val="004E42"/>
    </a:custClr>
    <a:custClr name="C23">
      <a:srgbClr val="A6BBC8"/>
    </a:custClr>
    <a:custClr name="C22">
      <a:srgbClr val="425563"/>
    </a:custClr>
    <a:custClr name="C25">
      <a:srgbClr val="CDB5A7"/>
    </a:custClr>
    <a:custClr name="C24">
      <a:srgbClr val="83786F"/>
    </a:custClr>
  </a:custClrLst>
  <a:extLst>
    <a:ext uri="{05A4C25C-085E-4340-85A3-A5531E510DB2}">
      <thm15:themeFamily xmlns:thm15="http://schemas.microsoft.com/office/thememl/2012/main" name="20170521_Ooredoo_template_4x3 ratio_v16" id="{B5C1E8C6-0D09-4B17-9FAD-1B347E675D26}" vid="{71FB96DF-66A2-42A3-BC6D-B43611A0B07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 pitchFamily="34" charset="0"/>
        <a:cs typeface="Arial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69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Noto Sans</vt:lpstr>
      <vt:lpstr>Ooredoo Heavy</vt:lpstr>
      <vt:lpstr>Wingdings</vt:lpstr>
      <vt:lpstr>Office Theme</vt:lpstr>
      <vt:lpstr>08.05_20170507_Ooredoo_template_4x3 ratio_v12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Ibrahim Al Sayed</dc:creator>
  <cp:lastModifiedBy>Aya Zbib</cp:lastModifiedBy>
  <cp:revision>176</cp:revision>
  <cp:lastPrinted>2019-10-21T07:16:11Z</cp:lastPrinted>
  <dcterms:created xsi:type="dcterms:W3CDTF">2019-10-21T04:16:11Z</dcterms:created>
  <dcterms:modified xsi:type="dcterms:W3CDTF">2019-11-06T09:35:13Z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f0bd1628-9b62-4246-8a04-e6de1d22329c</vt:lpwstr>
  </property>
  <property fmtid="{D5CDD505-2E9C-101B-9397-08002B2CF9AE}" pid="3" name="Classification">
    <vt:lpwstr>Internal</vt:lpwstr>
  </property>
</Properties>
</file>